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16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966"/>
            <a:ext cx="7556500" cy="10603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6" y="0"/>
            <a:ext cx="7547724" cy="1069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9196"/>
            <a:ext cx="7556500" cy="10455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56" y="0"/>
            <a:ext cx="7519390" cy="1069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568"/>
            <a:ext cx="7556500" cy="10464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2" y="0"/>
            <a:ext cx="7526032" cy="1069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AYUSH SOAM</dc:creator>
  <cp:lastModifiedBy>Admin</cp:lastModifiedBy>
  <cp:revision>2</cp:revision>
  <dcterms:created xsi:type="dcterms:W3CDTF">2024-03-27T05:26:38Z</dcterms:created>
  <dcterms:modified xsi:type="dcterms:W3CDTF">2025-03-08T09:57:18Z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2024-03-27T00:00:00Z</vt:filetime>
  </property>
</Properties>
</file>